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4" r:id="rId6"/>
    <p:sldId id="26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7" autoAdjust="0"/>
    <p:restoredTop sz="94660"/>
  </p:normalViewPr>
  <p:slideViewPr>
    <p:cSldViewPr>
      <p:cViewPr varScale="1">
        <p:scale>
          <a:sx n="69" d="100"/>
          <a:sy n="69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21273-A82B-4B04-83EC-4FDBE67BC46E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PGC D Group D4: LNG Life Cycle </a:t>
            </a:r>
            <a:br>
              <a:rPr lang="en-US" sz="3200" b="1" dirty="0" smtClean="0"/>
            </a:br>
            <a:r>
              <a:rPr lang="en-US" sz="3200" b="1" dirty="0" smtClean="0"/>
              <a:t>Assessment (LCA)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562600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>
              <a:spcBef>
                <a:spcPts val="0"/>
              </a:spcBef>
              <a:buNone/>
            </a:pPr>
            <a:r>
              <a:rPr lang="en-US" sz="2800" b="1" dirty="0" smtClean="0"/>
              <a:t>Objective </a:t>
            </a:r>
            <a:endParaRPr lang="en-US" sz="2800" b="1" dirty="0"/>
          </a:p>
          <a:p>
            <a:pPr marL="0" lvl="1" indent="0">
              <a:spcBef>
                <a:spcPts val="0"/>
              </a:spcBef>
              <a:buNone/>
            </a:pPr>
            <a:endParaRPr lang="en-US" sz="8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 smtClean="0"/>
              <a:t>Develop LCAs for relevant chains of the LNG supply and </a:t>
            </a:r>
            <a:r>
              <a:rPr lang="en-US" b="1" dirty="0" err="1" smtClean="0"/>
              <a:t>regas</a:t>
            </a:r>
            <a:r>
              <a:rPr lang="en-US" b="1" dirty="0" smtClean="0"/>
              <a:t> markets.</a:t>
            </a:r>
            <a:endParaRPr lang="en-US" b="1" strike="sngStrike" dirty="0" smtClean="0"/>
          </a:p>
          <a:p>
            <a:pPr marL="0" lvl="1" indent="0">
              <a:spcBef>
                <a:spcPts val="0"/>
              </a:spcBef>
              <a:buNone/>
            </a:pPr>
            <a:endParaRPr lang="en-US" sz="800" strike="sngStrike" dirty="0" smtClean="0"/>
          </a:p>
          <a:p>
            <a:pPr marL="0">
              <a:spcBef>
                <a:spcPts val="0"/>
              </a:spcBef>
              <a:buNone/>
            </a:pPr>
            <a:r>
              <a:rPr lang="en-US" sz="2800" b="1" dirty="0" smtClean="0"/>
              <a:t>Deliverable</a:t>
            </a:r>
            <a:endParaRPr lang="en-US" sz="2800" b="1" dirty="0"/>
          </a:p>
          <a:p>
            <a:pPr marL="0" lvl="1" indent="0">
              <a:spcBef>
                <a:spcPts val="0"/>
              </a:spcBef>
              <a:buNone/>
            </a:pPr>
            <a:endParaRPr lang="en-US" sz="800" dirty="0" smtClean="0"/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b="1" dirty="0" smtClean="0"/>
              <a:t>Study Group Report on LCA for LNG </a:t>
            </a:r>
            <a:r>
              <a:rPr lang="en-US" b="1" dirty="0"/>
              <a:t>f</a:t>
            </a:r>
            <a:r>
              <a:rPr lang="en-US" b="1" dirty="0" smtClean="0"/>
              <a:t>ocusing on modular </a:t>
            </a:r>
            <a:r>
              <a:rPr lang="en-US" b="1" dirty="0"/>
              <a:t>m</a:t>
            </a:r>
            <a:r>
              <a:rPr lang="en-US" b="1" dirty="0" smtClean="0"/>
              <a:t>ethods for analyzing LNG chains – liquefaction to </a:t>
            </a:r>
            <a:r>
              <a:rPr lang="en-US" b="1" dirty="0" err="1" smtClean="0"/>
              <a:t>regas</a:t>
            </a:r>
            <a:r>
              <a:rPr lang="en-US" b="1" dirty="0" smtClean="0"/>
              <a:t>/LNG delivery</a:t>
            </a:r>
          </a:p>
          <a:p>
            <a:pPr marL="0" lvl="1">
              <a:spcBef>
                <a:spcPts val="0"/>
              </a:spcBef>
              <a:buNone/>
            </a:pPr>
            <a:endParaRPr lang="en-US" sz="80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2800" b="1" dirty="0" smtClean="0"/>
              <a:t>Timing</a:t>
            </a:r>
            <a:r>
              <a:rPr lang="en-US" sz="2000" b="1" dirty="0" smtClean="0"/>
              <a:t> </a:t>
            </a:r>
          </a:p>
          <a:p>
            <a:pPr marL="0">
              <a:spcBef>
                <a:spcPts val="0"/>
              </a:spcBef>
              <a:buNone/>
            </a:pPr>
            <a:endParaRPr lang="en-US" sz="800" b="1" dirty="0"/>
          </a:p>
          <a:p>
            <a:pPr marL="36576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b="1" dirty="0" smtClean="0"/>
              <a:t>Study Group Report - End </a:t>
            </a:r>
            <a:r>
              <a:rPr lang="en-US" b="1" dirty="0"/>
              <a:t>of triennium </a:t>
            </a:r>
            <a:endParaRPr lang="en-US" b="1" dirty="0" smtClean="0"/>
          </a:p>
          <a:p>
            <a:pPr marL="365760" lvl="1" indent="-457200">
              <a:spcBef>
                <a:spcPts val="0"/>
              </a:spcBef>
              <a:buFont typeface="Arial" pitchFamily="34" charset="0"/>
              <a:buChar char="•"/>
            </a:pPr>
            <a:endParaRPr lang="en-US" sz="8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76200"/>
            <a:ext cx="105432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Z1058\AppData\Local\Microsoft\Windows\Temporary Internet Files\Content.Outlook\ADWZTOLY\1_New IGU 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PGC D Group D4: LNG LCA (cont.)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Key Issues and Challenges</a:t>
            </a:r>
            <a:endParaRPr lang="en-US" b="1" dirty="0"/>
          </a:p>
          <a:p>
            <a:pPr lvl="1"/>
            <a:r>
              <a:rPr lang="en-US" sz="2900" dirty="0" smtClean="0"/>
              <a:t>Solicitation of Center for LNG (U.S.) Support for Contractor-Led LCA Data Gathering and Assessment – </a:t>
            </a:r>
            <a:r>
              <a:rPr lang="en-US" sz="2900" b="1" i="1" dirty="0" smtClean="0"/>
              <a:t>Decision Due 8 May 2014</a:t>
            </a:r>
          </a:p>
          <a:p>
            <a:pPr lvl="1"/>
            <a:r>
              <a:rPr lang="en-US" sz="2900" dirty="0" smtClean="0"/>
              <a:t>Loss of Some Key Study Group Members</a:t>
            </a:r>
          </a:p>
          <a:p>
            <a:pPr lvl="1"/>
            <a:r>
              <a:rPr lang="en-US" sz="2900" dirty="0" smtClean="0"/>
              <a:t>Changing Environment:  IPCC and U. S. National Climate Assessment Implications/Industry Perspectives</a:t>
            </a:r>
            <a:endParaRPr lang="en-US" sz="25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76200"/>
            <a:ext cx="105432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KZ1058\AppData\Local\Microsoft\Windows\Temporary Internet Files\Content.Outlook\ADWZTOLY\1_New IGU 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PGC D Group D4: LNG LCA (cont.)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Objectives of Osaka Meeting</a:t>
            </a:r>
          </a:p>
          <a:p>
            <a:pPr lvl="1"/>
            <a:r>
              <a:rPr lang="en-US" dirty="0" smtClean="0"/>
              <a:t>Begin Report Writing in Advance of Resolving Data Gathering Support Issues</a:t>
            </a:r>
          </a:p>
          <a:p>
            <a:pPr lvl="1"/>
            <a:r>
              <a:rPr lang="en-US" dirty="0" smtClean="0"/>
              <a:t>Implementing  the Team Consensus-Based Approach to Reporting</a:t>
            </a:r>
          </a:p>
          <a:p>
            <a:pPr lvl="1"/>
            <a:r>
              <a:rPr lang="en-US" dirty="0" smtClean="0"/>
              <a:t>Data Gathering Support:</a:t>
            </a:r>
          </a:p>
          <a:p>
            <a:pPr lvl="2"/>
            <a:r>
              <a:rPr lang="en-US" dirty="0" smtClean="0"/>
              <a:t>If it is forthcoming, develop near-term implementation approach</a:t>
            </a:r>
          </a:p>
          <a:p>
            <a:pPr lvl="2"/>
            <a:r>
              <a:rPr lang="en-US" dirty="0" smtClean="0"/>
              <a:t>If it is not forthcoming, redirect focus on data development strategy.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76200"/>
            <a:ext cx="105432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KZ1058\AppData\Local\Microsoft\Windows\Temporary Internet Files\Content.Outlook\ADWZTOLY\1_New IGU 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GA Document Library" ma:contentTypeID="0x0101005F3836C425C7CD4CB0A3110736E23B5700D81182652AAA6544BE2C091A419396F0" ma:contentTypeVersion="2" ma:contentTypeDescription="" ma:contentTypeScope="" ma:versionID="b01df889b34bec2010f97505c34199f6">
  <xsd:schema xmlns:xsd="http://www.w3.org/2001/XMLSchema" xmlns:p="http://schemas.microsoft.com/office/2006/metadata/properties" xmlns:ns2="http://schemas.microsoft.com/sharepoint/v3/fields" xmlns:ns3="a8b0111e-d3aa-481e-93a6-7cc6a7b3e54a" targetNamespace="http://schemas.microsoft.com/office/2006/metadata/properties" ma:root="true" ma:fieldsID="2bdf18e36ddceae120d0734e2d1a935d" ns2:_="" ns3:_="">
    <xsd:import namespace="http://schemas.microsoft.com/sharepoint/v3/fields"/>
    <xsd:import namespace="a8b0111e-d3aa-481e-93a6-7cc6a7b3e54a"/>
    <xsd:element name="properties">
      <xsd:complexType>
        <xsd:sequence>
          <xsd:element name="documentManagement">
            <xsd:complexType>
              <xsd:all>
                <xsd:element ref="ns2:_DCDateModified" minOccurs="0"/>
                <xsd:element ref="ns3:AGA_x0020_Document_x0020_Typ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DCDateModified" ma:index="8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</xsd:schema>
  <xsd:schema xmlns:xsd="http://www.w3.org/2001/XMLSchema" xmlns:dms="http://schemas.microsoft.com/office/2006/documentManagement/types" targetNamespace="a8b0111e-d3aa-481e-93a6-7cc6a7b3e54a" elementFormDefault="qualified">
    <xsd:import namespace="http://schemas.microsoft.com/office/2006/documentManagement/types"/>
    <xsd:element name="AGA_x0020_Document_x0020_Type" ma:index="9" nillable="true" ma:displayName="AGA Document Type" ma:default="Enter Choice #1" ma:internalName="AGA_x0020_Document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ter Choice #1"/>
                    <xsd:enumeration value="Enter Choice #2"/>
                    <xsd:enumeration value="Enter Choice #3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DCDateModified xmlns="http://schemas.microsoft.com/sharepoint/v3/fields" xsi:nil="true"/>
    <AGA_x0020_Document_x0020_Type xmlns="a8b0111e-d3aa-481e-93a6-7cc6a7b3e54a">
      <Value>Enter Choice #1</Value>
    </AGA_x0020_Document_x0020_Type>
  </documentManagement>
</p:properties>
</file>

<file path=customXml/itemProps1.xml><?xml version="1.0" encoding="utf-8"?>
<ds:datastoreItem xmlns:ds="http://schemas.openxmlformats.org/officeDocument/2006/customXml" ds:itemID="{571C10B9-8740-4003-BFFB-2452F63426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a8b0111e-d3aa-481e-93a6-7cc6a7b3e54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08C2549-F3B4-46A9-94E3-84BA9AF3A7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3B6A54-EF4A-4AB8-9755-0B53D4B7013A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a8b0111e-d3aa-481e-93a6-7cc6a7b3e54a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166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PGC D Group D4: LNG Life Cycle  Assessment (LCA)</vt:lpstr>
      <vt:lpstr>PGC D Group D4: LNG LCA (cont.)</vt:lpstr>
      <vt:lpstr>PGC D Group D4: LNG LCA (cont.)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PGC D Group D4: LNG Life Cycle  Assessment (LCA)</dc:title>
  <dc:creator>Ted Williams</dc:creator>
  <cp:lastModifiedBy>Ted Williams</cp:lastModifiedBy>
  <cp:revision>27</cp:revision>
  <dcterms:created xsi:type="dcterms:W3CDTF">2012-10-03T00:40:39Z</dcterms:created>
  <dcterms:modified xsi:type="dcterms:W3CDTF">2014-05-13T01:22:33Z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0x0101005F3836C425C7CD4CB0A3110736E23B5700D81182652AAA6544BE2C091A419396F0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</Properties>
</file>